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09FD-F27B-484D-94B5-A8613453CF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C8F0-3E52-433C-9ECF-335E4955A1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1468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09FD-F27B-484D-94B5-A8613453CF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C8F0-3E52-433C-9ECF-335E4955A1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344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09FD-F27B-484D-94B5-A8613453CF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C8F0-3E52-433C-9ECF-335E4955A1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2244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09FD-F27B-484D-94B5-A8613453CF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C8F0-3E52-433C-9ECF-335E4955A1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380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09FD-F27B-484D-94B5-A8613453CF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C8F0-3E52-433C-9ECF-335E4955A1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127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09FD-F27B-484D-94B5-A8613453CF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C8F0-3E52-433C-9ECF-335E4955A1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2773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09FD-F27B-484D-94B5-A8613453CF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C8F0-3E52-433C-9ECF-335E4955A1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7050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09FD-F27B-484D-94B5-A8613453CF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C8F0-3E52-433C-9ECF-335E4955A1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052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09FD-F27B-484D-94B5-A8613453CF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C8F0-3E52-433C-9ECF-335E4955A1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2084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09FD-F27B-484D-94B5-A8613453CF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C8F0-3E52-433C-9ECF-335E4955A1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4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509FD-F27B-484D-94B5-A8613453CF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3C8F0-3E52-433C-9ECF-335E4955A1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431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49509FD-F27B-484D-94B5-A8613453CF82}" type="datetimeFigureOut">
              <a:rPr lang="tr-TR" smtClean="0"/>
              <a:t>1.06.2026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53C8F0-3E52-433C-9ECF-335E4955A1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127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E54B1065-C6AD-E204-86E2-B7E0BAE3B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6D3967A-F51C-3253-58D8-A084CEE54C6F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343393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9EB80640-78E3-323F-930B-FC68C22C97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AB980A41-8C53-B93A-B766-B5F14E237713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2430293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4B12054E-B610-8301-3274-C28BCEDF0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2F47CCD6-2574-9857-CDBD-D768DB59AF50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</p:spTree>
    <p:extLst>
      <p:ext uri="{BB962C8B-B14F-4D97-AF65-F5344CB8AC3E}">
        <p14:creationId xmlns:p14="http://schemas.microsoft.com/office/powerpoint/2010/main" val="14777435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</Words>
  <Application>Microsoft Office PowerPoint</Application>
  <PresentationFormat>A4 Kağıt (210x297 mm)</PresentationFormat>
  <Paragraphs>3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2026-06-01T08:31:07Z</dcterms:created>
  <dcterms:modified xsi:type="dcterms:W3CDTF">2026-06-01T08:31:56Z</dcterms:modified>
</cp:coreProperties>
</file>